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569B8-603A-41FA-98F6-E6ECA2A6268E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546BE-4D3D-4BAB-A30C-A8483D941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634EA-BB26-4655-AD33-3790A2B17DF7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AF6BE-DEE8-415A-AE48-EACB1E7A5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D4BE3-7568-4EC0-B949-C9113E6B7458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713D2-8998-493A-ACDE-8773F35BB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7E1EA-FCC7-490D-99B1-BC3997F420B4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1D578-FF79-4111-8E00-864B69072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0EE22-4BD4-4BE6-9073-8C5F5EAD3C02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F3B6E-AB43-4B7B-A035-B0921C604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147E8-D8E4-410B-B17C-87C147A51446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683C8-EA47-4FD7-97E0-D829E7080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07BA2-3176-4AA6-AA44-E8B15FAEEFF4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157C7-E6F0-4CF5-A4CA-955850DC2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A51CE-DF6C-4F10-A14B-ABE443D6052A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BBDE-8FA6-4D5D-A496-3C379604E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4E16B-E971-4118-8D32-5028D01AAD33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46C19-2760-416B-B5D5-F2A4B3942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B0C8-895F-4495-A1AC-3509426E8307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51A81-D265-4FDB-B407-BF371113C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94FF0-52EC-43A3-AE64-54BD5A3B5384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D2328-8F0A-48A5-A19A-2768418C8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13A89F-23BA-4D88-A9E0-CE6ED5F6C091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7CD7CF-1261-4E58-8C40-E02E9CDB0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86;&#1080;%20&#1076;&#1086;&#1082;&#1091;&#1084;&#1077;&#1085;&#1090;&#1099;\&#1052;&#1086;&#1103;%20&#1084;&#1091;&#1079;&#1099;&#1082;&#1072;\didiulya_-_mechta.mp3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585791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Дидактическая игра</a:t>
            </a:r>
            <a:br>
              <a:rPr lang="ru-RU" dirty="0" smtClean="0"/>
            </a:br>
            <a:r>
              <a:rPr lang="ru-RU" sz="8000" dirty="0" smtClean="0"/>
              <a:t>«Какая картинка спряталась?»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/>
              <a:t>звук </a:t>
            </a:r>
            <a:r>
              <a:rPr lang="en-US" sz="8000" dirty="0" smtClean="0"/>
              <a:t>[</a:t>
            </a:r>
            <a:r>
              <a:rPr lang="ru-RU" sz="8000" dirty="0" smtClean="0"/>
              <a:t>Л</a:t>
            </a:r>
            <a:r>
              <a:rPr lang="en-US" sz="8000" dirty="0" smtClean="0"/>
              <a:t>]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78004" y="142852"/>
            <a:ext cx="785164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Учитель-логопед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didiulya_-_mech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501188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Алины документы\подготовка к аттестации\картинки по буквам\обработанные\ж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731838"/>
            <a:ext cx="2643188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Мои документы\Алины документы\подготовка к аттестации\картинки по буквам\обработанные\ж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714375"/>
            <a:ext cx="3148013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Мои документы\Алины документы\подготовка к аттестации\картинки по буквам\обработанные\ж0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35688" y="620713"/>
            <a:ext cx="26511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D:\Мои документы\Алины документы\подготовка к аттестации\картинки по буквам\обработанные\ж0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3482975"/>
            <a:ext cx="25003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D:\Мои документы\Алины документы\подготовка к аттестации\картинки по буквам\обработанные\ж0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8" y="3287713"/>
            <a:ext cx="164306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D:\Мои документы\Алины документы\подготовка к аттестации\картинки по буквам\обработанные\ж0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32450" y="3714750"/>
            <a:ext cx="3154363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9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1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3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9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851648" cy="464347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600" dirty="0" smtClean="0"/>
              <a:t>звук </a:t>
            </a:r>
            <a:br>
              <a:rPr lang="ru-RU" sz="16600" dirty="0" smtClean="0"/>
            </a:br>
            <a:r>
              <a:rPr lang="en-US" sz="16600" dirty="0" smtClean="0"/>
              <a:t>[</a:t>
            </a:r>
            <a:r>
              <a:rPr lang="ru-RU" sz="16600" dirty="0" smtClean="0"/>
              <a:t>Л</a:t>
            </a:r>
            <a:r>
              <a:rPr lang="en-US" sz="16600" dirty="0" smtClean="0"/>
              <a:t>]</a:t>
            </a:r>
            <a:endParaRPr lang="ru-RU" sz="8800" dirty="0"/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Л</Template>
  <TotalTime>2</TotalTime>
  <Words>4</Words>
  <Application>Microsoft Office PowerPoint</Application>
  <PresentationFormat>Экран (4:3)</PresentationFormat>
  <Paragraphs>3</Paragraphs>
  <Slides>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Л</vt:lpstr>
      <vt:lpstr>Дидактическая игра «Какая картинка спряталась?»  звук [Л]</vt:lpstr>
      <vt:lpstr>Слайд 2</vt:lpstr>
      <vt:lpstr>звук  [Л]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«Какая картинка спряталась?»  звук [Л]</dc:title>
  <dc:creator>User</dc:creator>
  <cp:lastModifiedBy>User</cp:lastModifiedBy>
  <cp:revision>1</cp:revision>
  <dcterms:created xsi:type="dcterms:W3CDTF">2012-11-16T12:59:39Z</dcterms:created>
  <dcterms:modified xsi:type="dcterms:W3CDTF">2012-11-16T13:01:41Z</dcterms:modified>
</cp:coreProperties>
</file>